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7"/>
    <p:restoredTop sz="91429"/>
  </p:normalViewPr>
  <p:slideViewPr>
    <p:cSldViewPr snapToGrid="0">
      <p:cViewPr varScale="1">
        <p:scale>
          <a:sx n="94" d="100"/>
          <a:sy n="94" d="100"/>
        </p:scale>
        <p:origin x="2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82FE-4333-4FDF-B248-0CF757DD4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71DC8-7B16-159F-5EBE-F0CD09D95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17F39-C34A-EA48-FA76-3B0F76D9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76F21-75EB-70E8-74B4-657A9D742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C89E-3336-1DF6-4D8A-14F24527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5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BFEC-F194-A9BA-02AD-348667C5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A1D86-57D5-DB25-873F-E1437F05C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7CE68-ABA8-3090-624F-D234E288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F5F1-AF0C-A4C8-C527-BF6292CC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4267-7AA8-96A7-1C04-4B0FFA03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2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39E73-98BD-BF9E-805E-9C4430F8C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EE90F-8410-3066-F00E-FA329BE68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074A-7280-11AD-3297-168D74D5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DE82A-1C2C-4A8C-3156-EE75CC08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0E1-6EDF-B35F-68DF-BEBC47B3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7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AB80-9B0A-3356-5F6E-FCAA80C7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BE67F-8532-68B9-E0FA-984CB6630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0435C-A320-B433-C5EA-4F2BDED0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E907F-FF9D-911E-196C-77124AB2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FE797-1B08-CA5C-8D75-38D4BC90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9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B053-78E0-DEE5-EA44-652E1AA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ADE81-47C9-07DD-E57A-A8D9BCA59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52F96-C1D0-DBC3-E1FA-E3E0E848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B6865-BB90-B059-39FE-64A49E54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2264F-D2F7-4785-EE35-460EC51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7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2CFC-470F-1D21-6FE9-309D8C52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779E0-18D5-EB11-1220-C3FA5930D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55589-5633-2427-65B3-78791B59D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56AFE-E93C-7C80-E3B9-EED09972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0179E-A163-2DF6-7792-976BA8C8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F47B2-BA6E-0FBF-36B1-6B317BFCF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3598-6511-6505-9F38-6AB96B14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4B6FA-FDF1-4504-88EA-6623674DD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C8E68-8A6F-CE3B-0B84-F6DE0E556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C13EC-C711-3E7F-D9CC-C9EBE6FB7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66F61-EE15-BF85-16AA-A087E9987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A2A7F-D62F-6E76-2070-8CE2FEFA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667161-5EFD-8816-BF6E-CF55A775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092272-2A0E-5707-26A8-C56F3DB2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6BF1-F300-E075-9EAF-160F51C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2D812-48C8-12DE-81E6-ACBA2018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59A5-94D3-DAC6-223E-BE54FB12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51357-EAB4-EE23-055A-605BE6A4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7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C5FCE-911B-3D88-6CBC-25356BF6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465B6-29BF-C773-AF72-0C0CDCBAE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5D5DD-B422-439C-73DD-E243C6E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4E1-3F35-743E-45D9-059E47E2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A28BA-4136-6558-7372-350F2316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DD1C4-11A2-95BE-A1C8-49D9D5EF3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0DCFD-912B-1DC4-1416-92811F82B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D4E52-CD8D-26DE-5E8A-0D2FDF55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846A5-A127-8EFF-DE30-61BBED35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9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3EEA-9272-0EEE-5518-3FFC7185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1DC7E-B5B8-AF86-0ECC-2384E643C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6B297-035E-3D96-5147-7944AFDBD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5500F-B9E9-671A-C59F-99AB93AF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FE5BE-B20F-4403-1ACB-AC1A9CCE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83F1E-6957-FB7D-CEDB-01599DE0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6409A-80BB-4A17-B292-82887FB0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7F6F6-1638-02B4-BB91-723C43DF9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CDBE-15B7-55F9-3902-6EE89CF0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ABB8C-8007-2E48-8095-EFC57A496B1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DD24-24A6-DE4F-7831-CCE9AAADA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27AF5-05E3-514E-44BE-95B5EF748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75088-8C3F-0448-8C05-7EE08ECB9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6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50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114713-9A20-10D6-AB93-E06F0FF2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78" y="668291"/>
            <a:ext cx="1503455" cy="1010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9C47C7-7485-CD1E-A9E4-B123DAE9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087" y="668291"/>
            <a:ext cx="1193920" cy="10107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8075C-F413-6969-2EB3-41EC02A8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158" y="526783"/>
            <a:ext cx="940634" cy="1265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1FB565-60E3-4B96-B82A-29570D156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646" y="672409"/>
            <a:ext cx="1345839" cy="979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6FA32D-C167-52D1-354B-BF954A36D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9689" y="509027"/>
            <a:ext cx="971001" cy="12653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B3AC6F-F4AB-2EFF-D07F-6A3DE2F5C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6894" y="603261"/>
            <a:ext cx="1033287" cy="10107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626E3D-EE5F-DBB5-21D4-9CF80ED81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371" y="2045948"/>
            <a:ext cx="1502513" cy="1000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83BF01-BC6D-B2A5-F86B-0A6F29F605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79" y="1955202"/>
            <a:ext cx="1130010" cy="1100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AB6E54-1240-99C5-1EDD-D2CED5CA79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9131" y="1864456"/>
            <a:ext cx="965639" cy="12818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B67EAC-DF1F-FB3A-46E8-4EFFF9B364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5009" y="1981660"/>
            <a:ext cx="1227079" cy="12818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02F4D3-99E1-36DE-CF1B-F4AE8C38AD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2183" y="1955202"/>
            <a:ext cx="1106011" cy="118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1CF595-D22A-530B-8018-4D5CF6F6F8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6894" y="1918183"/>
            <a:ext cx="1033287" cy="1255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64B7BE-3D39-4008-36E9-EBB845649E7C}"/>
                  </a:ext>
                </a:extLst>
              </p:cNvPr>
              <p:cNvSpPr txBox="1"/>
              <p:nvPr/>
            </p:nvSpPr>
            <p:spPr>
              <a:xfrm>
                <a:off x="1384163" y="812239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(0, 0, 0)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64B7BE-3D39-4008-36E9-EBB84564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163" y="812239"/>
                <a:ext cx="1154523" cy="523220"/>
              </a:xfrm>
              <a:prstGeom prst="rect">
                <a:avLst/>
              </a:prstGeom>
              <a:blipFill>
                <a:blip r:embed="rId14"/>
                <a:stretch>
                  <a:fillRect l="-6522" r="-21739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B4820C-B44B-B894-53AF-4E26D34BB1CF}"/>
                  </a:ext>
                </a:extLst>
              </p:cNvPr>
              <p:cNvSpPr txBox="1"/>
              <p:nvPr/>
            </p:nvSpPr>
            <p:spPr>
              <a:xfrm>
                <a:off x="1281609" y="2251168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(0, 0, 20)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B4820C-B44B-B894-53AF-4E26D34BB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609" y="2251168"/>
                <a:ext cx="1154523" cy="523220"/>
              </a:xfrm>
              <a:prstGeom prst="rect">
                <a:avLst/>
              </a:prstGeom>
              <a:blipFill>
                <a:blip r:embed="rId15"/>
                <a:stretch>
                  <a:fillRect l="-5435" r="-391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972A09-FA4C-F830-1FDD-BA1864945A75}"/>
              </a:ext>
            </a:extLst>
          </p:cNvPr>
          <p:cNvSpPr txBox="1"/>
          <p:nvPr/>
        </p:nvSpPr>
        <p:spPr>
          <a:xfrm>
            <a:off x="3921258" y="14752"/>
            <a:ext cx="4480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CS Canonical Orbitals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E90A9-EE96-D8A2-E390-D4D0E623C0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4533" y="4221744"/>
            <a:ext cx="1387889" cy="897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DE3AE-593E-B6AD-D9A6-A208B5D931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5336" y="4221743"/>
            <a:ext cx="1172239" cy="966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CD56B-C48D-12A6-2825-07D8A4BBA5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33916" y="4151520"/>
            <a:ext cx="988849" cy="122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D7752-3181-0411-B808-9F25EB2676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6402" y="4208095"/>
            <a:ext cx="1375038" cy="1083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356F0-EDDF-F937-9D54-CF16C82BF9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12088" y="4221743"/>
            <a:ext cx="1132809" cy="1083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20757-3D8C-599A-5EC6-416BCEB0F24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19987" y="4187944"/>
            <a:ext cx="993963" cy="13252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6120C8-EF04-AA9C-3FFB-2733125C14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15915" y="5680232"/>
            <a:ext cx="1485551" cy="9196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741A46-A60A-E74E-427E-FBA68FD14A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35604" y="5654837"/>
            <a:ext cx="1277514" cy="9665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794AB6-F53D-B773-31CF-D2229CC345F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90455" y="5613893"/>
            <a:ext cx="1193920" cy="10865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66E596-EBEB-C2CD-7596-8B60BB7F61C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89105" y="5687114"/>
            <a:ext cx="1408743" cy="10865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2F1A0D-9B39-C13A-A9AE-B793615CF6E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56611" y="5613893"/>
            <a:ext cx="1320907" cy="10835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48D03D4-385E-32FA-F386-8D2318718A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21839" y="5587720"/>
            <a:ext cx="990491" cy="11752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731253-20B1-D445-690B-51A2AA7E71EB}"/>
                  </a:ext>
                </a:extLst>
              </p:cNvPr>
              <p:cNvSpPr txBox="1"/>
              <p:nvPr/>
            </p:nvSpPr>
            <p:spPr>
              <a:xfrm>
                <a:off x="1427773" y="4423942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(0, 0, 0)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731253-20B1-D445-690B-51A2AA7E7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73" y="4423942"/>
                <a:ext cx="1154523" cy="523220"/>
              </a:xfrm>
              <a:prstGeom prst="rect">
                <a:avLst/>
              </a:prstGeom>
              <a:blipFill>
                <a:blip r:embed="rId28"/>
                <a:stretch>
                  <a:fillRect l="-6522" r="-2173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D60CB2-A89F-84D5-E25E-96AC7660CA71}"/>
                  </a:ext>
                </a:extLst>
              </p:cNvPr>
              <p:cNvSpPr txBox="1"/>
              <p:nvPr/>
            </p:nvSpPr>
            <p:spPr>
              <a:xfrm>
                <a:off x="1326432" y="5876519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(0, 0, 20)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D60CB2-A89F-84D5-E25E-96AC7660C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32" y="5876519"/>
                <a:ext cx="1154523" cy="523220"/>
              </a:xfrm>
              <a:prstGeom prst="rect">
                <a:avLst/>
              </a:prstGeom>
              <a:blipFill>
                <a:blip r:embed="rId29"/>
                <a:stretch>
                  <a:fillRect l="-6522" r="-3804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46028BB-BBF1-E714-7D88-973A0E40D5AB}"/>
              </a:ext>
            </a:extLst>
          </p:cNvPr>
          <p:cNvSpPr txBox="1"/>
          <p:nvPr/>
        </p:nvSpPr>
        <p:spPr>
          <a:xfrm>
            <a:off x="3789800" y="3526246"/>
            <a:ext cx="457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PN Canonical Orbitals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160474-F150-F96E-8D1F-8866F521A222}"/>
              </a:ext>
            </a:extLst>
          </p:cNvPr>
          <p:cNvSpPr/>
          <p:nvPr/>
        </p:nvSpPr>
        <p:spPr>
          <a:xfrm>
            <a:off x="1370515" y="55696"/>
            <a:ext cx="9526228" cy="33170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49F4F3-3030-6FBA-F4B5-C1BA525D62D0}"/>
              </a:ext>
            </a:extLst>
          </p:cNvPr>
          <p:cNvSpPr/>
          <p:nvPr/>
        </p:nvSpPr>
        <p:spPr>
          <a:xfrm>
            <a:off x="1378050" y="3470290"/>
            <a:ext cx="9526228" cy="33170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EC8F7C-8C41-7A7A-43E4-CEADE1EA3A3E}"/>
              </a:ext>
            </a:extLst>
          </p:cNvPr>
          <p:cNvSpPr/>
          <p:nvPr/>
        </p:nvSpPr>
        <p:spPr>
          <a:xfrm>
            <a:off x="6907646" y="509027"/>
            <a:ext cx="2680548" cy="27545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D15E90-5360-C6EE-3918-9EC698B79607}"/>
              </a:ext>
            </a:extLst>
          </p:cNvPr>
          <p:cNvSpPr/>
          <p:nvPr/>
        </p:nvSpPr>
        <p:spPr>
          <a:xfrm>
            <a:off x="4192790" y="4123776"/>
            <a:ext cx="1346541" cy="25736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E9D4B8-4D9F-BF0D-83F1-421A692E1518}"/>
              </a:ext>
            </a:extLst>
          </p:cNvPr>
          <p:cNvSpPr/>
          <p:nvPr/>
        </p:nvSpPr>
        <p:spPr>
          <a:xfrm>
            <a:off x="8330977" y="4047747"/>
            <a:ext cx="2519204" cy="27152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4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1A081-4849-0257-264F-B9FB67428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B1C7150-AA4A-8235-936A-D23B6DC114BC}"/>
              </a:ext>
            </a:extLst>
          </p:cNvPr>
          <p:cNvSpPr txBox="1"/>
          <p:nvPr/>
        </p:nvSpPr>
        <p:spPr>
          <a:xfrm>
            <a:off x="5178209" y="603400"/>
            <a:ext cx="3608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CS Natural Orbitals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65AC7-239E-57B5-1568-5DB19D4E9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512" y="1696809"/>
            <a:ext cx="984401" cy="1227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5FBB5-8698-8319-A99A-B024A576A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62" y="1558549"/>
            <a:ext cx="1179524" cy="1470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A30EA-8018-665D-9594-1B68FC00F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48" y="1864853"/>
            <a:ext cx="1221293" cy="914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3F4DF-E9F5-B130-FBB1-1C8979447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25" y="1826271"/>
            <a:ext cx="1152747" cy="863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85428-A67C-B335-F495-2ABAE6EEE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987" y="1797499"/>
            <a:ext cx="1129440" cy="1049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95BF8-5291-7A82-7BF8-F9CDE117C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4847" y="1661786"/>
            <a:ext cx="1055469" cy="1278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A0502C-B729-51FC-1B25-9C544B12B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2101" y="3180501"/>
            <a:ext cx="1265034" cy="148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9A7C-BACA-4C8B-E06D-E96261EE2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344" y="3279935"/>
            <a:ext cx="1214656" cy="1284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1E8D66-4243-5631-278B-F1576C72BA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5252" y="3381115"/>
            <a:ext cx="1292853" cy="10666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2DBBE6-EECB-7249-BE0B-1B198CD40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9009" y="3402873"/>
            <a:ext cx="1292852" cy="10666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4F9753-5029-DCC4-2B5C-DF74C03F2A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0175" y="3304766"/>
            <a:ext cx="1221650" cy="10933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949774-D9BD-3A72-4000-90CD8DF557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8533" y="3117720"/>
            <a:ext cx="1246428" cy="14674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CBC7D9-4BD8-61D3-15C5-8A435B757072}"/>
                  </a:ext>
                </a:extLst>
              </p:cNvPr>
              <p:cNvSpPr txBox="1"/>
              <p:nvPr/>
            </p:nvSpPr>
            <p:spPr>
              <a:xfrm>
                <a:off x="2215840" y="2048930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(0, 0, 0)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CBC7D9-4BD8-61D3-15C5-8A435B757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40" y="2048930"/>
                <a:ext cx="1154523" cy="523220"/>
              </a:xfrm>
              <a:prstGeom prst="rect">
                <a:avLst/>
              </a:prstGeom>
              <a:blipFill>
                <a:blip r:embed="rId14"/>
                <a:stretch>
                  <a:fillRect l="-6522" r="-2173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AAAA90-0ABA-3820-D6F1-27FAB214CCA5}"/>
                  </a:ext>
                </a:extLst>
              </p:cNvPr>
              <p:cNvSpPr txBox="1"/>
              <p:nvPr/>
            </p:nvSpPr>
            <p:spPr>
              <a:xfrm>
                <a:off x="2215839" y="3494759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(0, 0, 20)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AAAA90-0ABA-3820-D6F1-27FAB214C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39" y="3494759"/>
                <a:ext cx="1154523" cy="523220"/>
              </a:xfrm>
              <a:prstGeom prst="rect">
                <a:avLst/>
              </a:prstGeom>
              <a:blipFill>
                <a:blip r:embed="rId15"/>
                <a:stretch>
                  <a:fillRect l="-6522" r="-3804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E97B7E1-DA1A-A874-B097-9607217F4B4E}"/>
                  </a:ext>
                </a:extLst>
              </p:cNvPr>
              <p:cNvSpPr txBox="1"/>
              <p:nvPr/>
            </p:nvSpPr>
            <p:spPr>
              <a:xfrm>
                <a:off x="3457026" y="1263161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1.983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E97B7E1-DA1A-A874-B097-9607217F4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026" y="1263161"/>
                <a:ext cx="115452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79979F-7DDB-9169-225C-D173344C9574}"/>
                  </a:ext>
                </a:extLst>
              </p:cNvPr>
              <p:cNvSpPr txBox="1"/>
              <p:nvPr/>
            </p:nvSpPr>
            <p:spPr>
              <a:xfrm>
                <a:off x="4897007" y="1249358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1.983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79979F-7DDB-9169-225C-D173344C9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07" y="1249358"/>
                <a:ext cx="11545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1CFF17-D952-230D-28AA-85CB955E957D}"/>
                  </a:ext>
                </a:extLst>
              </p:cNvPr>
              <p:cNvSpPr txBox="1"/>
              <p:nvPr/>
            </p:nvSpPr>
            <p:spPr>
              <a:xfrm>
                <a:off x="6364418" y="1235052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1.976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1CFF17-D952-230D-28AA-85CB955E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18" y="1235052"/>
                <a:ext cx="115452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B1A183-EB45-AC3D-EF29-C21742EDAA3F}"/>
                  </a:ext>
                </a:extLst>
              </p:cNvPr>
              <p:cNvSpPr txBox="1"/>
              <p:nvPr/>
            </p:nvSpPr>
            <p:spPr>
              <a:xfrm>
                <a:off x="7859913" y="1243634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0.024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B1A183-EB45-AC3D-EF29-C21742E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13" y="1243634"/>
                <a:ext cx="115452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CB165C-C110-47A9-4D84-76E41BB175E3}"/>
                  </a:ext>
                </a:extLst>
              </p:cNvPr>
              <p:cNvSpPr txBox="1"/>
              <p:nvPr/>
            </p:nvSpPr>
            <p:spPr>
              <a:xfrm>
                <a:off x="9330175" y="1206069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0.017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CB165C-C110-47A9-4D84-76E41BB1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175" y="1206069"/>
                <a:ext cx="115452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2B2D28-80CB-8E27-CAEC-BE3C0C56FE20}"/>
                  </a:ext>
                </a:extLst>
              </p:cNvPr>
              <p:cNvSpPr txBox="1"/>
              <p:nvPr/>
            </p:nvSpPr>
            <p:spPr>
              <a:xfrm>
                <a:off x="10800438" y="1206069"/>
                <a:ext cx="1154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0.017</m:t>
                      </m:r>
                    </m:oMath>
                  </m:oMathPara>
                </a14:m>
                <a:endPara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2B2D28-80CB-8E27-CAEC-BE3C0C56F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38" y="1206069"/>
                <a:ext cx="115452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12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0838E-5A85-510C-502E-39FCC178D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22B71-526E-B999-68A1-DCF30B3F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567" y="1861328"/>
            <a:ext cx="1264796" cy="817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0AB7C-7897-7B5D-3DF2-3AD99B99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752" y="1861328"/>
            <a:ext cx="1172239" cy="966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FD7842-5977-3CDE-CFB2-599F922D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309" y="1809772"/>
            <a:ext cx="876550" cy="1084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F0652-9E36-3C01-D429-3950C1B3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351" y="1781747"/>
            <a:ext cx="1375038" cy="1083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E52AD8-D259-D7FA-D0D9-DFC9C7D73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392" y="1787035"/>
            <a:ext cx="1132809" cy="1083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CD663-C2B9-3652-9357-C7FE9A0D0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0204" y="1660883"/>
            <a:ext cx="993963" cy="1325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45AE5-60FD-B9DA-5219-090D216F9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089" y="3492286"/>
            <a:ext cx="1320908" cy="817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0B2E4E-C0D7-4E26-D52E-F81ABB9665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4310" y="3447082"/>
            <a:ext cx="1196578" cy="9053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5B354A-78AA-40B4-85F2-7F1E5A004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389" y="3390364"/>
            <a:ext cx="1119479" cy="10187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79055F-0B11-0FC9-D38A-8E381EF7F8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88" y="3492286"/>
            <a:ext cx="1320908" cy="1018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E5ED0E2-564E-4913-EAF4-C1CC66BCE2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9297" y="3338796"/>
            <a:ext cx="1320907" cy="10835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0DC7CF-5995-F20C-C1FC-F7F2073CE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3676" y="3338796"/>
            <a:ext cx="1117349" cy="1325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0F027F-B5E6-642E-914D-B638C59C0037}"/>
              </a:ext>
            </a:extLst>
          </p:cNvPr>
          <p:cNvSpPr txBox="1"/>
          <p:nvPr/>
        </p:nvSpPr>
        <p:spPr>
          <a:xfrm>
            <a:off x="5506810" y="888778"/>
            <a:ext cx="3107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PN Canonical Orbitals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26CF9-AB71-C055-01A3-CD708DE4D464}"/>
                  </a:ext>
                </a:extLst>
              </p:cNvPr>
              <p:cNvSpPr txBox="1"/>
              <p:nvPr/>
            </p:nvSpPr>
            <p:spPr>
              <a:xfrm>
                <a:off x="2225912" y="1982939"/>
                <a:ext cx="11545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(0, 0, 0)</m:t>
                      </m:r>
                    </m:oMath>
                  </m:oMathPara>
                </a14:m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26CF9-AB71-C055-01A3-CD708DE4D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12" y="1982939"/>
                <a:ext cx="1154523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DC07CA-4F71-6D77-C57C-BB0AD18ED1A6}"/>
                  </a:ext>
                </a:extLst>
              </p:cNvPr>
              <p:cNvSpPr txBox="1"/>
              <p:nvPr/>
            </p:nvSpPr>
            <p:spPr>
              <a:xfrm>
                <a:off x="2181185" y="3695908"/>
                <a:ext cx="11545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(0, 0, 20)</m:t>
                      </m:r>
                    </m:oMath>
                  </m:oMathPara>
                </a14:m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DC07CA-4F71-6D77-C57C-BB0AD18E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85" y="3695908"/>
                <a:ext cx="1154523" cy="369332"/>
              </a:xfrm>
              <a:prstGeom prst="rect">
                <a:avLst/>
              </a:prstGeom>
              <a:blipFill>
                <a:blip r:embed="rId1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18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2811B-5761-373B-A7F4-A59A65B8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CB681-78D4-BC2D-80B4-BC5759EA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03" y="3128017"/>
            <a:ext cx="1148217" cy="880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661F7-63E4-44FA-8E7C-DB512520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20" y="3022502"/>
            <a:ext cx="847735" cy="1091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12C1A-4125-F2CF-C3FB-B44F1AD7B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55" y="3250713"/>
            <a:ext cx="1191659" cy="757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BECEEB-0442-E7A3-8387-5968592AD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317" y="3224203"/>
            <a:ext cx="1191659" cy="810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1E95A3-51ED-403C-39FD-2484D375B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570" y="3003602"/>
            <a:ext cx="847735" cy="11718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1B5758-12F1-5187-C5EE-E4AE50BB0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9549" y="3137922"/>
            <a:ext cx="1028538" cy="983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6044AD-2726-41F2-B165-425CF0BB3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3051" y="1646522"/>
            <a:ext cx="900719" cy="1031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63909E-077A-7B10-FEA8-BF4D39B921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4368" y="1631901"/>
            <a:ext cx="1075441" cy="9821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00011F-2E13-DF26-CA30-398B39390D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4041" y="1682910"/>
            <a:ext cx="1251990" cy="8714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FAA9CF-4BCC-8781-0BF4-23BA014410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3362" y="1770176"/>
            <a:ext cx="1126614" cy="784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E30EC-9C6A-04E6-C7E5-FB97A1CF17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5203" y="1671159"/>
            <a:ext cx="1012262" cy="9821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F48109-49A2-D39C-D942-3368D11D39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3417" y="1649773"/>
            <a:ext cx="900719" cy="1186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7E0B23-96EB-ACDF-B864-3B4EF28D428E}"/>
                  </a:ext>
                </a:extLst>
              </p:cNvPr>
              <p:cNvSpPr txBox="1"/>
              <p:nvPr/>
            </p:nvSpPr>
            <p:spPr>
              <a:xfrm>
                <a:off x="3769303" y="1190666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1.983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7E0B23-96EB-ACDF-B864-3B4EF28D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303" y="1190666"/>
                <a:ext cx="115452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2FF49E-8635-5421-6142-E8160D01430F}"/>
                  </a:ext>
                </a:extLst>
              </p:cNvPr>
              <p:cNvSpPr txBox="1"/>
              <p:nvPr/>
            </p:nvSpPr>
            <p:spPr>
              <a:xfrm>
                <a:off x="4974368" y="1190666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1.983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2FF49E-8635-5421-6142-E8160D014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368" y="1190666"/>
                <a:ext cx="115452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769CCE-5252-096B-D4B6-841E61238233}"/>
                  </a:ext>
                </a:extLst>
              </p:cNvPr>
              <p:cNvSpPr txBox="1"/>
              <p:nvPr/>
            </p:nvSpPr>
            <p:spPr>
              <a:xfrm>
                <a:off x="6314491" y="1190666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1.976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769CCE-5252-096B-D4B6-841E61238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91" y="1190666"/>
                <a:ext cx="115452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75E8D6-3BBB-4936-ED1D-AC5A0F5EA873}"/>
                  </a:ext>
                </a:extLst>
              </p:cNvPr>
              <p:cNvSpPr txBox="1"/>
              <p:nvPr/>
            </p:nvSpPr>
            <p:spPr>
              <a:xfrm>
                <a:off x="7660097" y="1177018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0.024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75E8D6-3BBB-4936-ED1D-AC5A0F5EA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097" y="1177018"/>
                <a:ext cx="115452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567391-0229-3987-DA1D-0A3F0653B163}"/>
                  </a:ext>
                </a:extLst>
              </p:cNvPr>
              <p:cNvSpPr txBox="1"/>
              <p:nvPr/>
            </p:nvSpPr>
            <p:spPr>
              <a:xfrm>
                <a:off x="9160327" y="1177018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0.017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567391-0229-3987-DA1D-0A3F0653B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327" y="1177018"/>
                <a:ext cx="115452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AD792E-1261-025D-4F22-A1FA4E585CBB}"/>
                  </a:ext>
                </a:extLst>
              </p:cNvPr>
              <p:cNvSpPr txBox="1"/>
              <p:nvPr/>
            </p:nvSpPr>
            <p:spPr>
              <a:xfrm>
                <a:off x="10400418" y="1170766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0.017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AD792E-1261-025D-4F22-A1FA4E585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18" y="1170766"/>
                <a:ext cx="1154523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18792C-ACBE-3582-443E-E7E0874E7FCC}"/>
                  </a:ext>
                </a:extLst>
              </p:cNvPr>
              <p:cNvSpPr txBox="1"/>
              <p:nvPr/>
            </p:nvSpPr>
            <p:spPr>
              <a:xfrm>
                <a:off x="3769303" y="4178091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1.996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18792C-ACBE-3582-443E-E7E0874E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303" y="4178091"/>
                <a:ext cx="115452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EA2B4F-B5B6-7E33-83FA-BE2A938B4E29}"/>
                  </a:ext>
                </a:extLst>
              </p:cNvPr>
              <p:cNvSpPr txBox="1"/>
              <p:nvPr/>
            </p:nvSpPr>
            <p:spPr>
              <a:xfrm>
                <a:off x="4835555" y="4172370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1.983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EA2B4F-B5B6-7E33-83FA-BE2A938B4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555" y="4172370"/>
                <a:ext cx="1154523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EDB157-9339-3F1D-4584-B3C9AD474C4D}"/>
                  </a:ext>
                </a:extLst>
              </p:cNvPr>
              <p:cNvSpPr txBox="1"/>
              <p:nvPr/>
            </p:nvSpPr>
            <p:spPr>
              <a:xfrm>
                <a:off x="6225981" y="4172370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1.979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EDB157-9339-3F1D-4584-B3C9AD47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81" y="4172370"/>
                <a:ext cx="1154523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B76672-4513-035F-4418-38A47D03B8D0}"/>
                  </a:ext>
                </a:extLst>
              </p:cNvPr>
              <p:cNvSpPr txBox="1"/>
              <p:nvPr/>
            </p:nvSpPr>
            <p:spPr>
              <a:xfrm>
                <a:off x="7694486" y="4194079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0.019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B76672-4513-035F-4418-38A47D03B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86" y="4194079"/>
                <a:ext cx="1154523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237EB3-3C91-936B-A2F2-709C6D6DDE92}"/>
                  </a:ext>
                </a:extLst>
              </p:cNvPr>
              <p:cNvSpPr txBox="1"/>
              <p:nvPr/>
            </p:nvSpPr>
            <p:spPr>
              <a:xfrm>
                <a:off x="9084912" y="4173620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0.016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237EB3-3C91-936B-A2F2-709C6D6DD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912" y="4173620"/>
                <a:ext cx="1154523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98D94CF-16E0-461F-BCAE-1B79BC88026F}"/>
                  </a:ext>
                </a:extLst>
              </p:cNvPr>
              <p:cNvSpPr txBox="1"/>
              <p:nvPr/>
            </p:nvSpPr>
            <p:spPr>
              <a:xfrm>
                <a:off x="10387968" y="4202213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0.010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98D94CF-16E0-461F-BCAE-1B79BC88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968" y="4202213"/>
                <a:ext cx="1154523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DDA975-858F-D1A7-6FA9-2204C49D0C40}"/>
                  </a:ext>
                </a:extLst>
              </p:cNvPr>
              <p:cNvSpPr txBox="1"/>
              <p:nvPr/>
            </p:nvSpPr>
            <p:spPr>
              <a:xfrm>
                <a:off x="2806371" y="1938332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(0, 0, 0)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DDA975-858F-D1A7-6FA9-2204C49D0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71" y="1938332"/>
                <a:ext cx="1154523" cy="461665"/>
              </a:xfrm>
              <a:prstGeom prst="rect">
                <a:avLst/>
              </a:prstGeom>
              <a:blipFill>
                <a:blip r:embed="rId26"/>
                <a:stretch>
                  <a:fillRect l="-4348" r="-5435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013A52-3C5F-0B94-9776-6F4C90C0590A}"/>
                  </a:ext>
                </a:extLst>
              </p:cNvPr>
              <p:cNvSpPr txBox="1"/>
              <p:nvPr/>
            </p:nvSpPr>
            <p:spPr>
              <a:xfrm>
                <a:off x="2614780" y="3281420"/>
                <a:ext cx="1154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(0, 0, 20)</m:t>
                      </m:r>
                    </m:oMath>
                  </m:oMathPara>
                </a14:m>
                <a:endPara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013A52-3C5F-0B94-9776-6F4C90C0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80" y="3281420"/>
                <a:ext cx="1154523" cy="461665"/>
              </a:xfrm>
              <a:prstGeom prst="rect">
                <a:avLst/>
              </a:prstGeom>
              <a:blipFill>
                <a:blip r:embed="rId27"/>
                <a:stretch>
                  <a:fillRect l="-3261" r="-1956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51C4C12E-6534-A07B-AA35-8ACAB6CE321C}"/>
              </a:ext>
            </a:extLst>
          </p:cNvPr>
          <p:cNvSpPr txBox="1"/>
          <p:nvPr/>
        </p:nvSpPr>
        <p:spPr>
          <a:xfrm>
            <a:off x="5397043" y="520802"/>
            <a:ext cx="3687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PN Natural Orbitals </a:t>
            </a:r>
          </a:p>
        </p:txBody>
      </p:sp>
    </p:spTree>
    <p:extLst>
      <p:ext uri="{BB962C8B-B14F-4D97-AF65-F5344CB8AC3E}">
        <p14:creationId xmlns:p14="http://schemas.microsoft.com/office/powerpoint/2010/main" val="267118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1107B-C21E-E1DD-E16D-692E6981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983" y="3334215"/>
            <a:ext cx="7405126" cy="33832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E987F-91B3-94A0-030A-B77782FC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84" y="68241"/>
            <a:ext cx="7406640" cy="31803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D9BD03-30C3-5253-1252-409AD5F98F1D}"/>
              </a:ext>
            </a:extLst>
          </p:cNvPr>
          <p:cNvSpPr/>
          <p:nvPr/>
        </p:nvSpPr>
        <p:spPr>
          <a:xfrm>
            <a:off x="3316405" y="4229484"/>
            <a:ext cx="1856096" cy="20757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74EDA9-9ED1-B693-791F-66505DC32163}"/>
              </a:ext>
            </a:extLst>
          </p:cNvPr>
          <p:cNvSpPr/>
          <p:nvPr/>
        </p:nvSpPr>
        <p:spPr>
          <a:xfrm>
            <a:off x="7670040" y="4229484"/>
            <a:ext cx="2026773" cy="20757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3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</TotalTime>
  <Words>103</Words>
  <Application>Microsoft Macintosh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 Foley</dc:creator>
  <cp:lastModifiedBy>Jay Foley</cp:lastModifiedBy>
  <cp:revision>6</cp:revision>
  <dcterms:created xsi:type="dcterms:W3CDTF">2025-05-27T21:11:11Z</dcterms:created>
  <dcterms:modified xsi:type="dcterms:W3CDTF">2025-05-30T13:20:16Z</dcterms:modified>
</cp:coreProperties>
</file>